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9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8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6" r:id="rId48"/>
    <p:sldId id="317" r:id="rId49"/>
    <p:sldId id="320" r:id="rId50"/>
    <p:sldId id="321" r:id="rId51"/>
    <p:sldId id="322" r:id="rId52"/>
    <p:sldId id="323" r:id="rId53"/>
    <p:sldId id="324" r:id="rId54"/>
    <p:sldId id="325" r:id="rId5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27080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7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6d8ff2f6a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6d8ff2f6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85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6d8ff2f6a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56d8ff2f6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61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d8ff2f6a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56d8ff2f6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766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aa3b1f016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5aa3b1f01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509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aa3b1f016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5aa3b1f016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395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aa3b1f016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5aa3b1f01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759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aa3b1f016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5aa3b1f016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05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aa3b1f016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5aa3b1f016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788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aa3b1f016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aa3b1f016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0533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aa3b1f016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5aa3b1f016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05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6d8ff2f6a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56d8ff2f6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339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aa3b1f016_1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5aa3b1f016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898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aa3b1f016_1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5aa3b1f016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875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aa3b1f016_1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5aa3b1f016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649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aa3b1f016_1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5aa3b1f01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439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aa3b1f016_1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5aa3b1f016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392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b3c5a152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5b3c5a15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5759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b3c5a152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5b3c5a152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9114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b3c5a152a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5b3c5a152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886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b3c5a152a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5b3c5a152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83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8f1ee23c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58f1ee23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97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0c3d3a44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10c3d3a4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112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6d8ff2f6a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56d8ff2f6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65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6d8ff2f6a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56d8ff2f6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466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6d8ff2f6a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6d8ff2f6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277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6d8ff2f6a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56d8ff2f6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355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7761f3f7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57761f3f7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788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83812afa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583812afa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131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77614e79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577614e7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502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77614e796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577614e79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71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77614e79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577614e79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999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77614e79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g577614e79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73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3569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77614e796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577614e7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720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77614e796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577614e79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453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77614e796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577614e79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0390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aa3b1f016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5aa3b1f0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9694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aa3b1f016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5aa3b1f01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4132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aa3b1f016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5aa3b1f01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922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aa3b1f016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5aa3b1f01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909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b2a5941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5b2a5941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847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b2a59411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5b2a5941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1472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b2a594118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5b2a59411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39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d8ff2f6a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56d8ff2f6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8397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b2a594118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g5b2a59411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3143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b2a594118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5b2a59411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25083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b2a59411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b2a594118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g5b2a594118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800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b2a59411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b2a594118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g5b2a594118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52016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5b2a594118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5b2a59411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98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6d273531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56d27353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99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d8ff2f6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56d8ff2f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6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6d8ff2f6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6d8ff2f6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5058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d8ff2f6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6d8ff2f6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0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hardkernel.com/ko/shop/odroid-xu4-special-price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www.hardkernel.com/k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leparts.co.kr/goods/view?no=7461698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droid.com/odroid-xu4/os_images/linux/ubuntu_4.14/2017121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n.odroid.com/5422/ODROID-XU3/Ubuntu/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iki.odroid.com/odroid-xu4/os_images/linux/ubuntu_4.14/2017121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iki.odroid.com/odroid-xu4/software/building_kernel#installing_building_tool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wiki.ros.org/kinetic/Installation/Ubuntu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ntelRealSense/realsense-ros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sh93.tistory.com/5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naver.com/ljy9378/221463790053" TargetMode="Externa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nashorn.tistory.com/entry/Python%EA%B3%BC-MongoDB-%EC%97%B0%EB%8F%99-%EA%B4%80%EB%A0%A8-%EB%A0%88%ED%8D%BC%EB%9F%B0%EC%8A%A4" TargetMode="External"/><Relationship Id="rId3" Type="http://schemas.openxmlformats.org/officeDocument/2006/relationships/hyperlink" Target="https://docs.mongodb.com/manual/tutorial/install-mongodb-on-ubuntu/" TargetMode="External"/><Relationship Id="rId7" Type="http://schemas.openxmlformats.org/officeDocument/2006/relationships/hyperlink" Target="https://yuddomack.tistory.com/entry/%EC%B2%98%EC%9D%8C%EB%B6%80%ED%84%B0-%EC%8B%9C%EC%9E%91%ED%95%98%EB%8A%94-EC2-mongodb-%EA%B3%84%EC%A0%95-%EC%83%9D%EC%84%B1-%EC%99%B8%EB%B6%80-%EC%A0%91%EC%86%8D?category=77781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yuddomack.tistory.com/entry/%EC%B2%98%EC%9D%8C%EB%B6%80%ED%84%B0-%EC%8B%9C%EC%9E%91%ED%95%98%EB%8A%94-EC2-ubuntu-mongodb-%EC%84%A4%EC%B9%98%ED%95%98%EA%B8%B0" TargetMode="External"/><Relationship Id="rId9" Type="http://schemas.openxmlformats.org/officeDocument/2006/relationships/hyperlink" Target="https://euless.tistory.com/8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zulko.github.io/moviepy/getting_started/quick_presentation.html" TargetMode="External"/><Relationship Id="rId3" Type="http://schemas.openxmlformats.org/officeDocument/2006/relationships/hyperlink" Target="https://github.com/Zulko/moviepy" TargetMode="External"/><Relationship Id="rId7" Type="http://schemas.openxmlformats.org/officeDocument/2006/relationships/hyperlink" Target="http://blog.naver.com/PostView.nhn?blogId=dsz08082&amp;logNo=221373412901&amp;parentCategoryNo=&amp;categoryNo=96&amp;viewDate=&amp;isShowPopularPosts=false&amp;from=postView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ckoverflow.com/questions/41760385/how-can-i-play-a-mp4-movie-using-moviepy-and-pygame" TargetMode="External"/><Relationship Id="rId5" Type="http://schemas.openxmlformats.org/officeDocument/2006/relationships/hyperlink" Target="https://potensj.tistory.com/73" TargetMode="External"/><Relationship Id="rId10" Type="http://schemas.openxmlformats.org/officeDocument/2006/relationships/hyperlink" Target="https://yujuwon.tistory.com/entry/python%EC%97%90%EC%84%9C-%EB%8F%99%EC%98%81%EC%83%81-%EC%B2%98%EB%A6%AC%ED%95%98%EA%B8%B0" TargetMode="External"/><Relationship Id="rId4" Type="http://schemas.openxmlformats.org/officeDocument/2006/relationships/hyperlink" Target="https://github.com/Zulko/moviepy/issues/547" TargetMode="External"/><Relationship Id="rId9" Type="http://schemas.openxmlformats.org/officeDocument/2006/relationships/hyperlink" Target="https://github.com/Zulko/moviepy/issues/911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pusorina/nexus-robots/blob/master/demo-code/demo-code.ino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eleparts.co.kr/goods/view?no=323329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devicemart.co.kr/goods/view?no=34405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leparts.co.kr/goods/view?no=3251764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martstore.naver.com/nk2114/products/651799088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1471930"/>
            <a:ext cx="12192636" cy="2088515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 Detection을 이용한 고객 맞춤형 광고 송출 모바일 로봇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162290" y="5478145"/>
            <a:ext cx="3952240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명: By U</a:t>
            </a:r>
            <a:endParaRPr sz="2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장: 김영기</a:t>
            </a:r>
            <a:endParaRPr sz="2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원: 류건희, 황의송, 이병호</a:t>
            </a:r>
            <a:endParaRPr sz="2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76075" y="6436588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/>
        </p:nvSpPr>
        <p:spPr>
          <a:xfrm>
            <a:off x="66050" y="6075775"/>
            <a:ext cx="57825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https://www.hardkernel.com/ko/shop/odroid-xu4-special-price/</a:t>
            </a:r>
            <a:endParaRPr/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196500" cy="17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300" y="152400"/>
            <a:ext cx="2007800" cy="13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84350"/>
            <a:ext cx="1986811" cy="13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4000" y="1863750"/>
            <a:ext cx="1986800" cy="972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 txBox="1"/>
          <p:nvPr/>
        </p:nvSpPr>
        <p:spPr>
          <a:xfrm>
            <a:off x="190150" y="3355075"/>
            <a:ext cx="49794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제품명: odroid xu4 - power supply 포함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가격: 72,380원(부가세,배송비포함)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제품명: 128GB eMMC Module xu4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가격: 87,200원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7250" y="152400"/>
            <a:ext cx="6717649" cy="385840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66050" y="5764375"/>
            <a:ext cx="3000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9"/>
              </a:rPr>
              <a:t>https://www.hardkernel.com/ko/</a:t>
            </a:r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66250" cy="2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150" y="152400"/>
            <a:ext cx="6466524" cy="46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 txBox="1"/>
          <p:nvPr/>
        </p:nvSpPr>
        <p:spPr>
          <a:xfrm>
            <a:off x="161825" y="3119250"/>
            <a:ext cx="49794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제품명: ECO GD220LED HDMI SLIM 광시야각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가격: 88,968원(부가세,배송비포함)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81625" y="6026075"/>
            <a:ext cx="4556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https://eleparts.co.kr/goods/view?no=7461698</a:t>
            </a:r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02125" cy="25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550" y="94225"/>
            <a:ext cx="5145800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/>
        </p:nvSpPr>
        <p:spPr>
          <a:xfrm>
            <a:off x="161825" y="3119250"/>
            <a:ext cx="54699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제품명: [ Coms] [LC3095] Coms 18650 충전지 팩(Y자형), DC12V/2.6Ah / 3.7V/2600mA*3ea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가격: 29,560원(부가세,배송비포함)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8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/>
          <p:nvPr/>
        </p:nvSpPr>
        <p:spPr>
          <a:xfrm>
            <a:off x="-300" y="1990755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1">
                <a:latin typeface="Malgun Gothic"/>
                <a:ea typeface="Malgun Gothic"/>
                <a:cs typeface="Malgun Gothic"/>
                <a:sym typeface="Malgun Gothic"/>
              </a:rPr>
              <a:t>Odroid xu4 Setup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t="14818" b="14614"/>
          <a:stretch/>
        </p:blipFill>
        <p:spPr>
          <a:xfrm rot="5400000">
            <a:off x="684813" y="1633562"/>
            <a:ext cx="3117575" cy="29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/>
          <p:nvPr/>
        </p:nvSpPr>
        <p:spPr>
          <a:xfrm>
            <a:off x="120550" y="2317250"/>
            <a:ext cx="1513500" cy="642900"/>
          </a:xfrm>
          <a:prstGeom prst="wedgeRoundRectCallout">
            <a:avLst>
              <a:gd name="adj1" fmla="val 39550"/>
              <a:gd name="adj2" fmla="val 10089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eMMC128GB</a:t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313125" y="4940325"/>
            <a:ext cx="1513500" cy="642900"/>
          </a:xfrm>
          <a:prstGeom prst="wedgeRoundRectCallout">
            <a:avLst>
              <a:gd name="adj1" fmla="val 23122"/>
              <a:gd name="adj2" fmla="val -14668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eMMC Writer</a:t>
            </a: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3465900" y="1541475"/>
            <a:ext cx="1513500" cy="642900"/>
          </a:xfrm>
          <a:prstGeom prst="wedgeRoundRectCallout">
            <a:avLst>
              <a:gd name="adj1" fmla="val -48898"/>
              <a:gd name="adj2" fmla="val 11530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5V/4A power</a:t>
            </a:r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3162875" y="5024725"/>
            <a:ext cx="1513500" cy="642900"/>
          </a:xfrm>
          <a:prstGeom prst="wedgeRoundRectCallout">
            <a:avLst>
              <a:gd name="adj1" fmla="val -64277"/>
              <a:gd name="adj2" fmla="val -11189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odroid xu4</a:t>
            </a:r>
            <a:endParaRPr/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4">
            <a:alphaModFix/>
          </a:blip>
          <a:srcRect t="31006" r="9551" b="17126"/>
          <a:stretch/>
        </p:blipFill>
        <p:spPr>
          <a:xfrm>
            <a:off x="5828300" y="1678125"/>
            <a:ext cx="3719975" cy="284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/>
        </p:nvSpPr>
        <p:spPr>
          <a:xfrm>
            <a:off x="187525" y="241100"/>
            <a:ext cx="26520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odroid setup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32" name="Google Shape;332;p31"/>
          <p:cNvSpPr txBox="1"/>
          <p:nvPr/>
        </p:nvSpPr>
        <p:spPr>
          <a:xfrm>
            <a:off x="40175" y="227700"/>
            <a:ext cx="42192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495600" y="227700"/>
            <a:ext cx="113853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https://wiki.odroid.com/odroid-xu4/os_images/linux/ubuntu_4.14/20171212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 에서 odroid image를 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다운 받는다.(ubuntu mate 16.04.3 LTS 20171212.img를 받았다)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      D435는 odroid ubuntu_4.14+을 요구한다.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111800"/>
            <a:ext cx="9972975" cy="49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/>
          <p:nvPr/>
        </p:nvSpPr>
        <p:spPr>
          <a:xfrm>
            <a:off x="1172025" y="4112125"/>
            <a:ext cx="1105200" cy="22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1"/>
          <p:cNvSpPr/>
          <p:nvPr/>
        </p:nvSpPr>
        <p:spPr>
          <a:xfrm>
            <a:off x="1972600" y="3246450"/>
            <a:ext cx="845700" cy="365100"/>
          </a:xfrm>
          <a:prstGeom prst="wedgeRoundRectCallout">
            <a:avLst>
              <a:gd name="adj1" fmla="val -29340"/>
              <a:gd name="adj2" fmla="val 19087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클릭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42" name="Google Shape;3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25" y="205975"/>
            <a:ext cx="104870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/>
          <p:nvPr/>
        </p:nvSpPr>
        <p:spPr>
          <a:xfrm>
            <a:off x="635200" y="1991650"/>
            <a:ext cx="7054800" cy="255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2"/>
          <p:cNvSpPr/>
          <p:nvPr/>
        </p:nvSpPr>
        <p:spPr>
          <a:xfrm>
            <a:off x="8065625" y="1729900"/>
            <a:ext cx="845700" cy="365100"/>
          </a:xfrm>
          <a:prstGeom prst="wedgeRoundRectCallout">
            <a:avLst>
              <a:gd name="adj1" fmla="val -81710"/>
              <a:gd name="adj2" fmla="val 5486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클릭</a:t>
            </a:r>
            <a:endParaRPr/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501525"/>
            <a:ext cx="9865624" cy="10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/>
          <p:nvPr/>
        </p:nvSpPr>
        <p:spPr>
          <a:xfrm>
            <a:off x="381000" y="2815100"/>
            <a:ext cx="9865500" cy="51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10606900" y="2450000"/>
            <a:ext cx="1444800" cy="519000"/>
          </a:xfrm>
          <a:prstGeom prst="wedgeRoundRectCallout">
            <a:avLst>
              <a:gd name="adj1" fmla="val -81710"/>
              <a:gd name="adj2" fmla="val 5486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클릭(다운로드)</a:t>
            </a:r>
            <a:endParaRPr/>
          </a:p>
        </p:txBody>
      </p:sp>
      <p:sp>
        <p:nvSpPr>
          <p:cNvPr id="348" name="Google Shape;348;p32"/>
          <p:cNvSpPr txBox="1"/>
          <p:nvPr/>
        </p:nvSpPr>
        <p:spPr>
          <a:xfrm>
            <a:off x="456300" y="3843650"/>
            <a:ext cx="79047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ubuntu 16.04의 가장 최신 버전은 20171213 이지만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20171213 image는 minimal 버전으로 GUI가 지원되지 않는 Image이다.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그래서 GUI가 지원되는 가장 최신 버전인 20171212를 사용.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528050" y="4982775"/>
            <a:ext cx="651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https://dn.odroid.com/5422/ODROID-XU3/Ubuntu/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381000" y="455350"/>
            <a:ext cx="10032600" cy="6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2. image를 다운받은 후에는 xz파일을 7-zip 프로그램을 이용해서 압축을 푼다.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3. win32diskimager 프로그램을 이용해서 eMMC에 image파일을 write한다.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4. odroid xu4에 eMMC를 장착하고, 전원을 인가한다.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5. 처음 부팅 시 ID: odroid, Passwd: odroid로 접속하면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화면이 꺼지는데, 전원을 뺐다가 다시 꼽아주면 된다.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00" y="2170700"/>
            <a:ext cx="4211676" cy="31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/>
          <p:nvPr/>
        </p:nvSpPr>
        <p:spPr>
          <a:xfrm>
            <a:off x="4804625" y="2340925"/>
            <a:ext cx="1113900" cy="760500"/>
          </a:xfrm>
          <a:prstGeom prst="wedgeRoundRectCallout">
            <a:avLst>
              <a:gd name="adj1" fmla="val -68072"/>
              <a:gd name="adj2" fmla="val 8235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부팅 화면</a:t>
            </a:r>
            <a:endParaRPr/>
          </a:p>
        </p:txBody>
      </p:sp>
      <p:sp>
        <p:nvSpPr>
          <p:cNvPr id="358" name="Google Shape;358;p33"/>
          <p:cNvSpPr/>
          <p:nvPr/>
        </p:nvSpPr>
        <p:spPr>
          <a:xfrm>
            <a:off x="2872050" y="4595600"/>
            <a:ext cx="1181100" cy="9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/>
          <p:nvPr/>
        </p:nvSpPr>
        <p:spPr>
          <a:xfrm>
            <a:off x="608725" y="2244775"/>
            <a:ext cx="3967800" cy="228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4804625" y="4895625"/>
            <a:ext cx="1113900" cy="760500"/>
          </a:xfrm>
          <a:prstGeom prst="wedgeRoundRectCallout">
            <a:avLst>
              <a:gd name="adj1" fmla="val -111446"/>
              <a:gd name="adj2" fmla="val -827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odroid xu4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25" y="1840075"/>
            <a:ext cx="11447276" cy="2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187525" y="294675"/>
            <a:ext cx="116799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6. 부팅을 처음 하면 basic-setup을 해야한다.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7. 첫번 째로 아래 명령들을 차례대로 터미널 창에 입력해준다.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주의사항: sudo apt install linux-image-xu3 명령을 치면 설치 중 화면이 뜨는데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yes / no 중에 No를 선택해야한다.(yes 선택 시 error 발생해서 image를 다시 write 해야함.)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495600" y="6255225"/>
            <a:ext cx="776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https://wiki.odroid.com/odroid-xu4/os_images/linux/ubuntu_4.14/20171212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25" y="1165050"/>
            <a:ext cx="11671974" cy="553060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5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75" name="Google Shape;375;p35"/>
          <p:cNvSpPr txBox="1"/>
          <p:nvPr/>
        </p:nvSpPr>
        <p:spPr>
          <a:xfrm>
            <a:off x="381000" y="227350"/>
            <a:ext cx="103941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8. 위 과정을 마친 후에는 관련 tools 설치 및 kernel update를 해야하는데 이 부분이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기존 웹 페이지 내용을 따라하면 에러가 발생해서 수정된 자료를 찾았다.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(odroid가 업데이트되면서 기존 자료에 추가적인 tools 설치가 필요해짐.)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5304225" y="1230025"/>
            <a:ext cx="626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https://wiki.odroid.com/odroid-xu4/software/building_kernel#installing_building_tools</a:t>
            </a:r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4372125" y="1741300"/>
            <a:ext cx="1280400" cy="36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>
            <a:off x="6054095" y="1938275"/>
            <a:ext cx="1206600" cy="760500"/>
          </a:xfrm>
          <a:prstGeom prst="wedgeRoundRectCallout">
            <a:avLst>
              <a:gd name="adj1" fmla="val -77919"/>
              <a:gd name="adj2" fmla="val -4293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추가된 부분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-300" y="2188855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chemeClr val="dk1"/>
                </a:solidFill>
              </a:rPr>
              <a:t>Architecture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75" y="459025"/>
            <a:ext cx="9810575" cy="52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/>
        </p:nvSpPr>
        <p:spPr>
          <a:xfrm>
            <a:off x="308675" y="300950"/>
            <a:ext cx="7502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6"/>
          <p:cNvSpPr txBox="1"/>
          <p:nvPr/>
        </p:nvSpPr>
        <p:spPr>
          <a:xfrm>
            <a:off x="455400" y="5887400"/>
            <a:ext cx="6684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여기까지가 odroid xu4 basic-setup 끝</a:t>
            </a:r>
            <a:endParaRPr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63" name="Google Shape;463;p42"/>
          <p:cNvSpPr/>
          <p:nvPr/>
        </p:nvSpPr>
        <p:spPr>
          <a:xfrm>
            <a:off x="-300" y="1990755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1">
                <a:latin typeface="Malgun Gothic"/>
                <a:ea typeface="Malgun Gothic"/>
                <a:cs typeface="Malgun Gothic"/>
                <a:sym typeface="Malgun Gothic"/>
              </a:rPr>
              <a:t>Odroid xu4 ROS Install</a:t>
            </a:r>
            <a:r>
              <a:rPr lang="en-US" sz="28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3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00" y="591300"/>
            <a:ext cx="94107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/>
        </p:nvSpPr>
        <p:spPr>
          <a:xfrm>
            <a:off x="0" y="0"/>
            <a:ext cx="114399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http://wiki.ros.org/kinetic/Installation/Ubuntu</a:t>
            </a:r>
            <a:r>
              <a:rPr lang="en-US" sz="2000"/>
              <a:t> 를 참고하여 설치를 진행함.</a:t>
            </a:r>
            <a:endParaRPr sz="2000"/>
          </a:p>
        </p:txBody>
      </p:sp>
      <p:sp>
        <p:nvSpPr>
          <p:cNvPr id="471" name="Google Shape;471;p43"/>
          <p:cNvSpPr/>
          <p:nvPr/>
        </p:nvSpPr>
        <p:spPr>
          <a:xfrm>
            <a:off x="611600" y="1313988"/>
            <a:ext cx="9149700" cy="77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3"/>
          <p:cNvSpPr/>
          <p:nvPr/>
        </p:nvSpPr>
        <p:spPr>
          <a:xfrm>
            <a:off x="230600" y="1517850"/>
            <a:ext cx="3810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473" name="Google Shape;47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50" y="2565038"/>
            <a:ext cx="93726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3"/>
          <p:cNvSpPr/>
          <p:nvPr/>
        </p:nvSpPr>
        <p:spPr>
          <a:xfrm>
            <a:off x="956550" y="2935238"/>
            <a:ext cx="9149700" cy="77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611600" y="3139100"/>
            <a:ext cx="3810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pic>
        <p:nvPicPr>
          <p:cNvPr id="476" name="Google Shape;47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550" y="4038188"/>
            <a:ext cx="46863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3"/>
          <p:cNvSpPr/>
          <p:nvPr/>
        </p:nvSpPr>
        <p:spPr>
          <a:xfrm>
            <a:off x="1360750" y="4761425"/>
            <a:ext cx="4371600" cy="47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992600" y="4870025"/>
            <a:ext cx="3810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pic>
        <p:nvPicPr>
          <p:cNvPr id="479" name="Google Shape;47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1375" y="5701838"/>
            <a:ext cx="703897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3"/>
          <p:cNvSpPr/>
          <p:nvPr/>
        </p:nvSpPr>
        <p:spPr>
          <a:xfrm>
            <a:off x="2031575" y="6009200"/>
            <a:ext cx="4371600" cy="47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3"/>
          <p:cNvSpPr/>
          <p:nvPr/>
        </p:nvSpPr>
        <p:spPr>
          <a:xfrm>
            <a:off x="1650575" y="6117800"/>
            <a:ext cx="3810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87" name="Google Shape;4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610575"/>
            <a:ext cx="92868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/>
          <p:nvPr/>
        </p:nvSpPr>
        <p:spPr>
          <a:xfrm>
            <a:off x="381000" y="1698875"/>
            <a:ext cx="2344500" cy="759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4"/>
          <p:cNvSpPr/>
          <p:nvPr/>
        </p:nvSpPr>
        <p:spPr>
          <a:xfrm>
            <a:off x="0" y="2011300"/>
            <a:ext cx="3810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pic>
        <p:nvPicPr>
          <p:cNvPr id="490" name="Google Shape;4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525" y="2626700"/>
            <a:ext cx="8532400" cy="40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4"/>
          <p:cNvSpPr/>
          <p:nvPr/>
        </p:nvSpPr>
        <p:spPr>
          <a:xfrm>
            <a:off x="1222525" y="3491875"/>
            <a:ext cx="5073900" cy="759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4"/>
          <p:cNvSpPr/>
          <p:nvPr/>
        </p:nvSpPr>
        <p:spPr>
          <a:xfrm>
            <a:off x="841525" y="3789525"/>
            <a:ext cx="3810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493" name="Google Shape;493;p44"/>
          <p:cNvSpPr/>
          <p:nvPr/>
        </p:nvSpPr>
        <p:spPr>
          <a:xfrm>
            <a:off x="1222525" y="4871025"/>
            <a:ext cx="6951000" cy="759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4"/>
          <p:cNvSpPr/>
          <p:nvPr/>
        </p:nvSpPr>
        <p:spPr>
          <a:xfrm>
            <a:off x="841525" y="5168675"/>
            <a:ext cx="3810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448000"/>
            <a:ext cx="939165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5"/>
          <p:cNvSpPr/>
          <p:nvPr/>
        </p:nvSpPr>
        <p:spPr>
          <a:xfrm>
            <a:off x="381000" y="2071550"/>
            <a:ext cx="9232200" cy="512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0" y="2218550"/>
            <a:ext cx="3810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pic>
        <p:nvPicPr>
          <p:cNvPr id="503" name="Google Shape;5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25" y="2648275"/>
            <a:ext cx="6101234" cy="40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5"/>
          <p:cNvSpPr/>
          <p:nvPr/>
        </p:nvSpPr>
        <p:spPr>
          <a:xfrm>
            <a:off x="666425" y="3172950"/>
            <a:ext cx="6101100" cy="354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285425" y="3080400"/>
            <a:ext cx="381000" cy="3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506" name="Google Shape;506;p45"/>
          <p:cNvSpPr txBox="1"/>
          <p:nvPr/>
        </p:nvSpPr>
        <p:spPr>
          <a:xfrm>
            <a:off x="6858000" y="3828050"/>
            <a:ext cx="42567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ROS 설치 완료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realsense-ros package를 다운받고,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catkin_make 해주면 완료된다.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45"/>
          <p:cNvSpPr txBox="1"/>
          <p:nvPr/>
        </p:nvSpPr>
        <p:spPr>
          <a:xfrm>
            <a:off x="6858000" y="4921800"/>
            <a:ext cx="5261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https://github.com/IntelRealSense/realsense-ros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13" name="Google Shape;513;p46"/>
          <p:cNvSpPr/>
          <p:nvPr/>
        </p:nvSpPr>
        <p:spPr>
          <a:xfrm>
            <a:off x="-300" y="1990755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1">
                <a:latin typeface="Malgun Gothic"/>
                <a:ea typeface="Malgun Gothic"/>
                <a:cs typeface="Malgun Gothic"/>
                <a:sym typeface="Malgun Gothic"/>
              </a:rPr>
              <a:t>Odroid xu4 openCV 3.4 Install</a:t>
            </a:r>
            <a:r>
              <a:rPr lang="en-US" sz="28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00" y="255875"/>
            <a:ext cx="9812724" cy="45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7"/>
          <p:cNvSpPr txBox="1"/>
          <p:nvPr/>
        </p:nvSpPr>
        <p:spPr>
          <a:xfrm>
            <a:off x="502550" y="6356375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https://jsh93.tistory.com/53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526" name="Google Shape;5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25" y="93275"/>
            <a:ext cx="8393825" cy="24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00" y="2543850"/>
            <a:ext cx="4255350" cy="38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533" name="Google Shape;5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25" y="211500"/>
            <a:ext cx="8260800" cy="43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00" y="4895525"/>
            <a:ext cx="5629925" cy="1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575" y="5097763"/>
            <a:ext cx="6181725" cy="134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49"/>
          <p:cNvCxnSpPr/>
          <p:nvPr/>
        </p:nvCxnSpPr>
        <p:spPr>
          <a:xfrm flipH="1">
            <a:off x="1744075" y="5232175"/>
            <a:ext cx="1330200" cy="3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49"/>
          <p:cNvCxnSpPr/>
          <p:nvPr/>
        </p:nvCxnSpPr>
        <p:spPr>
          <a:xfrm flipH="1">
            <a:off x="8483825" y="5764250"/>
            <a:ext cx="1330200" cy="3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"/>
          <p:cNvSpPr/>
          <p:nvPr/>
        </p:nvSpPr>
        <p:spPr>
          <a:xfrm>
            <a:off x="-300" y="1990755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1">
                <a:latin typeface="Malgun Gothic"/>
                <a:ea typeface="Malgun Gothic"/>
                <a:cs typeface="Malgun Gothic"/>
                <a:sym typeface="Malgun Gothic"/>
              </a:rPr>
              <a:t>Face API Tutorial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50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123825" y="101600"/>
            <a:ext cx="9327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구상도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2" name="Google Shape;142;p18"/>
          <p:cNvGrpSpPr/>
          <p:nvPr/>
        </p:nvGrpSpPr>
        <p:grpSpPr>
          <a:xfrm>
            <a:off x="935375" y="598900"/>
            <a:ext cx="5091100" cy="5872350"/>
            <a:chOff x="1293825" y="608325"/>
            <a:chExt cx="5091100" cy="5872350"/>
          </a:xfrm>
        </p:grpSpPr>
        <p:grpSp>
          <p:nvGrpSpPr>
            <p:cNvPr id="143" name="Google Shape;143;p18"/>
            <p:cNvGrpSpPr/>
            <p:nvPr/>
          </p:nvGrpSpPr>
          <p:grpSpPr>
            <a:xfrm>
              <a:off x="3150750" y="3542225"/>
              <a:ext cx="1377300" cy="1471500"/>
              <a:chOff x="4178950" y="2613025"/>
              <a:chExt cx="1377300" cy="1471500"/>
            </a:xfrm>
          </p:grpSpPr>
          <p:sp>
            <p:nvSpPr>
              <p:cNvPr id="144" name="Google Shape;144;p18"/>
              <p:cNvSpPr/>
              <p:nvPr/>
            </p:nvSpPr>
            <p:spPr>
              <a:xfrm>
                <a:off x="4178950" y="2613025"/>
                <a:ext cx="1377300" cy="1471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Mobile platform</a:t>
                </a:r>
                <a:endParaRPr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>
                <a:off x="4401250" y="3405425"/>
                <a:ext cx="932700" cy="547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Mega</a:t>
                </a:r>
                <a:endParaRPr/>
              </a:p>
            </p:txBody>
          </p:sp>
        </p:grpSp>
        <p:sp>
          <p:nvSpPr>
            <p:cNvPr id="146" name="Google Shape;146;p18"/>
            <p:cNvSpPr/>
            <p:nvPr/>
          </p:nvSpPr>
          <p:spPr>
            <a:xfrm>
              <a:off x="3226200" y="5358075"/>
              <a:ext cx="1226400" cy="1122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Encoder geared motor</a:t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3226175" y="2075275"/>
              <a:ext cx="1226400" cy="1122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Odroid XU4</a:t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293825" y="2075275"/>
              <a:ext cx="1226400" cy="1122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Display</a:t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3226175" y="608325"/>
              <a:ext cx="1226400" cy="1122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Depth camera</a:t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158525" y="2075275"/>
              <a:ext cx="1226400" cy="1122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AP</a:t>
              </a:r>
              <a:endParaRPr/>
            </a:p>
          </p:txBody>
        </p:sp>
      </p:grpSp>
      <p:sp>
        <p:nvSpPr>
          <p:cNvPr id="151" name="Google Shape;151;p18"/>
          <p:cNvSpPr/>
          <p:nvPr/>
        </p:nvSpPr>
        <p:spPr>
          <a:xfrm>
            <a:off x="9077775" y="2048450"/>
            <a:ext cx="1226400" cy="112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Server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(Desktop)</a:t>
            </a:r>
            <a:endParaRPr/>
          </a:p>
        </p:txBody>
      </p:sp>
      <p:cxnSp>
        <p:nvCxnSpPr>
          <p:cNvPr id="152" name="Google Shape;152;p18"/>
          <p:cNvCxnSpPr/>
          <p:nvPr/>
        </p:nvCxnSpPr>
        <p:spPr>
          <a:xfrm flipH="1">
            <a:off x="4075100" y="2330025"/>
            <a:ext cx="7170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8"/>
          <p:cNvCxnSpPr/>
          <p:nvPr/>
        </p:nvCxnSpPr>
        <p:spPr>
          <a:xfrm>
            <a:off x="3255975" y="3189917"/>
            <a:ext cx="0" cy="3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18"/>
          <p:cNvCxnSpPr/>
          <p:nvPr/>
        </p:nvCxnSpPr>
        <p:spPr>
          <a:xfrm>
            <a:off x="4112925" y="2886575"/>
            <a:ext cx="67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18"/>
          <p:cNvCxnSpPr/>
          <p:nvPr/>
        </p:nvCxnSpPr>
        <p:spPr>
          <a:xfrm rot="10800000">
            <a:off x="6026400" y="2339325"/>
            <a:ext cx="30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18"/>
          <p:cNvCxnSpPr/>
          <p:nvPr/>
        </p:nvCxnSpPr>
        <p:spPr>
          <a:xfrm>
            <a:off x="6026400" y="2886575"/>
            <a:ext cx="304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18"/>
          <p:cNvCxnSpPr>
            <a:stCxn id="147" idx="1"/>
            <a:endCxn id="148" idx="3"/>
          </p:cNvCxnSpPr>
          <p:nvPr/>
        </p:nvCxnSpPr>
        <p:spPr>
          <a:xfrm rot="10800000">
            <a:off x="2161825" y="2627150"/>
            <a:ext cx="7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8"/>
          <p:cNvCxnSpPr>
            <a:stCxn id="149" idx="2"/>
            <a:endCxn id="147" idx="0"/>
          </p:cNvCxnSpPr>
          <p:nvPr/>
        </p:nvCxnSpPr>
        <p:spPr>
          <a:xfrm>
            <a:off x="3480925" y="1721500"/>
            <a:ext cx="0" cy="3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3255975" y="5021442"/>
            <a:ext cx="0" cy="3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8"/>
          <p:cNvCxnSpPr/>
          <p:nvPr/>
        </p:nvCxnSpPr>
        <p:spPr>
          <a:xfrm rot="10800000">
            <a:off x="3683450" y="5021400"/>
            <a:ext cx="0" cy="3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8"/>
          <p:cNvCxnSpPr/>
          <p:nvPr/>
        </p:nvCxnSpPr>
        <p:spPr>
          <a:xfrm rot="10800000">
            <a:off x="3683450" y="3207925"/>
            <a:ext cx="0" cy="3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18"/>
          <p:cNvSpPr txBox="1"/>
          <p:nvPr/>
        </p:nvSpPr>
        <p:spPr>
          <a:xfrm>
            <a:off x="5134677" y="2842175"/>
            <a:ext cx="679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12V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3217527" y="4632875"/>
            <a:ext cx="679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12V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3217527" y="6213875"/>
            <a:ext cx="679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12V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343977" y="2842175"/>
            <a:ext cx="679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12V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3243326" y="1385400"/>
            <a:ext cx="475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5V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3112575" y="2842175"/>
            <a:ext cx="932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5V/4A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1"/>
          <p:cNvSpPr txBox="1"/>
          <p:nvPr/>
        </p:nvSpPr>
        <p:spPr>
          <a:xfrm>
            <a:off x="50575" y="101175"/>
            <a:ext cx="22455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Face API 테스트(1) 개인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9" name="Google Shape;549;p51"/>
          <p:cNvPicPr preferRelativeResize="0"/>
          <p:nvPr/>
        </p:nvPicPr>
        <p:blipFill rotWithShape="1">
          <a:blip r:embed="rId3">
            <a:alphaModFix/>
          </a:blip>
          <a:srcRect b="12739"/>
          <a:stretch/>
        </p:blipFill>
        <p:spPr>
          <a:xfrm>
            <a:off x="50575" y="1112775"/>
            <a:ext cx="6776451" cy="53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1"/>
          <p:cNvSpPr txBox="1"/>
          <p:nvPr/>
        </p:nvSpPr>
        <p:spPr>
          <a:xfrm>
            <a:off x="50575" y="606975"/>
            <a:ext cx="27411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소스코드(Local)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1" name="Google Shape;5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625" y="3327850"/>
            <a:ext cx="7284625" cy="3439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1"/>
          <p:cNvSpPr txBox="1"/>
          <p:nvPr/>
        </p:nvSpPr>
        <p:spPr>
          <a:xfrm>
            <a:off x="8975400" y="2943550"/>
            <a:ext cx="3216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결과 모습(개인)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51"/>
          <p:cNvSpPr/>
          <p:nvPr/>
        </p:nvSpPr>
        <p:spPr>
          <a:xfrm>
            <a:off x="6160050" y="2720950"/>
            <a:ext cx="2164500" cy="505800"/>
          </a:xfrm>
          <a:prstGeom prst="wedgeRoundRectCallout">
            <a:avLst>
              <a:gd name="adj1" fmla="val -20057"/>
              <a:gd name="adj2" fmla="val 12198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성별, 나이 추출 모습</a:t>
            </a:r>
            <a:endParaRPr/>
          </a:p>
        </p:txBody>
      </p:sp>
      <p:sp>
        <p:nvSpPr>
          <p:cNvPr id="554" name="Google Shape;554;p51"/>
          <p:cNvSpPr txBox="1"/>
          <p:nvPr/>
        </p:nvSpPr>
        <p:spPr>
          <a:xfrm>
            <a:off x="7161450" y="101175"/>
            <a:ext cx="49158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https://blog.naver.com/ljy9378/221463790053</a:t>
            </a: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4633625" y="3420125"/>
            <a:ext cx="2667900" cy="566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"/>
          <p:cNvSpPr txBox="1"/>
          <p:nvPr/>
        </p:nvSpPr>
        <p:spPr>
          <a:xfrm>
            <a:off x="101150" y="101175"/>
            <a:ext cx="2619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Face API 테스트(2) 2인 이상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2" name="Google Shape;5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0" y="1518025"/>
            <a:ext cx="11887199" cy="470834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2"/>
          <p:cNvSpPr/>
          <p:nvPr/>
        </p:nvSpPr>
        <p:spPr>
          <a:xfrm>
            <a:off x="101150" y="1896100"/>
            <a:ext cx="3307500" cy="14778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2"/>
          <p:cNvSpPr txBox="1"/>
          <p:nvPr/>
        </p:nvSpPr>
        <p:spPr>
          <a:xfrm>
            <a:off x="146600" y="1019575"/>
            <a:ext cx="369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 모습1(단체:같은 성별, 비슷한 연령대)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52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16800"/>
            <a:ext cx="11658599" cy="53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3"/>
          <p:cNvSpPr txBox="1"/>
          <p:nvPr/>
        </p:nvSpPr>
        <p:spPr>
          <a:xfrm>
            <a:off x="381000" y="1032500"/>
            <a:ext cx="4233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 모습2(단체:같은 성별, 비슷한 연령대, 다수)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53"/>
          <p:cNvSpPr txBox="1"/>
          <p:nvPr/>
        </p:nvSpPr>
        <p:spPr>
          <a:xfrm>
            <a:off x="101150" y="101175"/>
            <a:ext cx="2619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Face API 테스트(2) 2인 이상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53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74" name="Google Shape;574;p53"/>
          <p:cNvSpPr/>
          <p:nvPr/>
        </p:nvSpPr>
        <p:spPr>
          <a:xfrm>
            <a:off x="381000" y="1730850"/>
            <a:ext cx="3342600" cy="3464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50" y="753250"/>
            <a:ext cx="11090000" cy="59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5"/>
          <p:cNvSpPr/>
          <p:nvPr/>
        </p:nvSpPr>
        <p:spPr>
          <a:xfrm>
            <a:off x="441150" y="753175"/>
            <a:ext cx="2740500" cy="59763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5"/>
          <p:cNvSpPr txBox="1"/>
          <p:nvPr/>
        </p:nvSpPr>
        <p:spPr>
          <a:xfrm>
            <a:off x="101150" y="101175"/>
            <a:ext cx="2619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Face API 테스트(2) 2인 이상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55"/>
          <p:cNvSpPr txBox="1"/>
          <p:nvPr/>
        </p:nvSpPr>
        <p:spPr>
          <a:xfrm>
            <a:off x="101150" y="412650"/>
            <a:ext cx="9862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 모습3(단체: 다양한 성별, 다양한 연령대, 다수) -&gt; 해상도에 따라 얼굴 감지 성능이 다름.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55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8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612" name="Google Shape;6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75" y="54725"/>
            <a:ext cx="5419700" cy="352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75" y="3582075"/>
            <a:ext cx="11887199" cy="24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8"/>
          <p:cNvSpPr/>
          <p:nvPr/>
        </p:nvSpPr>
        <p:spPr>
          <a:xfrm>
            <a:off x="88575" y="3656700"/>
            <a:ext cx="11819100" cy="9069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8"/>
          <p:cNvSpPr/>
          <p:nvPr/>
        </p:nvSpPr>
        <p:spPr>
          <a:xfrm>
            <a:off x="88575" y="4563600"/>
            <a:ext cx="948900" cy="14736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9"/>
          <p:cNvSpPr/>
          <p:nvPr/>
        </p:nvSpPr>
        <p:spPr>
          <a:xfrm>
            <a:off x="-300" y="1990755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1">
                <a:latin typeface="Malgun Gothic"/>
                <a:ea typeface="Malgun Gothic"/>
                <a:cs typeface="Malgun Gothic"/>
                <a:sym typeface="Malgun Gothic"/>
              </a:rPr>
              <a:t>MongoDB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59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627" name="Google Shape;627;p60"/>
          <p:cNvSpPr txBox="1"/>
          <p:nvPr/>
        </p:nvSpPr>
        <p:spPr>
          <a:xfrm>
            <a:off x="499950" y="6356375"/>
            <a:ext cx="726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https://docs.mongodb.com/manual/tutorial/install-mongodb-on-ubuntu/</a:t>
            </a:r>
            <a:endParaRPr/>
          </a:p>
        </p:txBody>
      </p:sp>
      <p:sp>
        <p:nvSpPr>
          <p:cNvPr id="628" name="Google Shape;628;p60"/>
          <p:cNvSpPr txBox="1"/>
          <p:nvPr/>
        </p:nvSpPr>
        <p:spPr>
          <a:xfrm>
            <a:off x="0" y="6131650"/>
            <a:ext cx="120558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4"/>
              </a:rPr>
              <a:t>https://yuddomack.tistory.com/entry/%EC%B2%98%EC%9D%8C%EB%B6%80%ED%84%B0-%EC%8B%9C%EC%9E%91%ED%95%98%EB%8A%94-EC2-ubuntu-mongodb-%EC%84%A4%EC%B9%98%ED%95%98%EA%B8%B0</a:t>
            </a:r>
            <a:endParaRPr sz="900"/>
          </a:p>
        </p:txBody>
      </p:sp>
      <p:pic>
        <p:nvPicPr>
          <p:cNvPr id="629" name="Google Shape;62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3413399" cy="42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440" y="188900"/>
            <a:ext cx="66675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0"/>
          <p:cNvSpPr txBox="1"/>
          <p:nvPr/>
        </p:nvSpPr>
        <p:spPr>
          <a:xfrm>
            <a:off x="3888450" y="2029625"/>
            <a:ext cx="71127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sudo apt-key adv --keyserver hkp://keyserver.ubuntu.com:80 --recv 9DA31620334BD75D9DCB49F368818C72E52529D4</a:t>
            </a:r>
            <a:endParaRPr/>
          </a:p>
        </p:txBody>
      </p:sp>
      <p:sp>
        <p:nvSpPr>
          <p:cNvPr id="632" name="Google Shape;632;p60"/>
          <p:cNvSpPr txBox="1"/>
          <p:nvPr/>
        </p:nvSpPr>
        <p:spPr>
          <a:xfrm>
            <a:off x="0" y="5791000"/>
            <a:ext cx="12055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7"/>
              </a:rPr>
              <a:t>https://yuddomack.tistory.com/entry/%EC%B2%98%EC%9D%8C%EB%B6%80%ED%84%B0-%EC%8B%9C%EC%9E%91%ED%95%98%EB%8A%94-EC2-mongodb-%EA%B3%84%EC%A0%95-%EC%83%9D%EC%84%B1-%EC%99%B8%EB%B6%80-%EC%A0%91%EC%86%8D?category=777812</a:t>
            </a:r>
            <a:r>
              <a:rPr lang="en-US" sz="900"/>
              <a:t> </a:t>
            </a:r>
            <a:endParaRPr sz="900"/>
          </a:p>
        </p:txBody>
      </p:sp>
      <p:sp>
        <p:nvSpPr>
          <p:cNvPr id="633" name="Google Shape;633;p60"/>
          <p:cNvSpPr txBox="1"/>
          <p:nvPr/>
        </p:nvSpPr>
        <p:spPr>
          <a:xfrm>
            <a:off x="28650" y="5617650"/>
            <a:ext cx="119985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8"/>
              </a:rPr>
              <a:t>https://nashorn.tistory.com/entry/Python%EA%B3%BC-MongoDB-%EC%97%B0%EB%8F%99-%EA%B4%80%EB%A0%A8-%EB%A0%88%ED%8D%BC%EB%9F%B0%EC%8A%A4</a:t>
            </a:r>
            <a:r>
              <a:rPr lang="en-US" sz="900"/>
              <a:t> </a:t>
            </a:r>
            <a:endParaRPr sz="900"/>
          </a:p>
        </p:txBody>
      </p:sp>
      <p:sp>
        <p:nvSpPr>
          <p:cNvPr id="634" name="Google Shape;634;p60"/>
          <p:cNvSpPr txBox="1"/>
          <p:nvPr/>
        </p:nvSpPr>
        <p:spPr>
          <a:xfrm>
            <a:off x="72950" y="5468425"/>
            <a:ext cx="16233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9"/>
              </a:rPr>
              <a:t>https://euless.tistory.com/88</a:t>
            </a:r>
            <a:r>
              <a:rPr lang="en-US" sz="900"/>
              <a:t> 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1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640" name="Google Shape;6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50" y="124100"/>
            <a:ext cx="75628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63" y="2457725"/>
            <a:ext cx="7171631" cy="40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2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647" name="Google Shape;6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75342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971675"/>
            <a:ext cx="6170717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3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654" name="Google Shape;6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50" y="152400"/>
            <a:ext cx="6738748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/>
        </p:nvSpPr>
        <p:spPr>
          <a:xfrm>
            <a:off x="216975" y="141500"/>
            <a:ext cx="282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각 기능별 아키텍처 작성 필요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175" name="Google Shape;175;p19"/>
          <p:cNvGrpSpPr/>
          <p:nvPr/>
        </p:nvGrpSpPr>
        <p:grpSpPr>
          <a:xfrm>
            <a:off x="281275" y="977800"/>
            <a:ext cx="11470925" cy="5636400"/>
            <a:chOff x="281275" y="977800"/>
            <a:chExt cx="11470925" cy="5636400"/>
          </a:xfrm>
        </p:grpSpPr>
        <p:sp>
          <p:nvSpPr>
            <p:cNvPr id="176" name="Google Shape;176;p19"/>
            <p:cNvSpPr/>
            <p:nvPr/>
          </p:nvSpPr>
          <p:spPr>
            <a:xfrm>
              <a:off x="281275" y="977800"/>
              <a:ext cx="5237400" cy="5636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 txBox="1"/>
            <p:nvPr/>
          </p:nvSpPr>
          <p:spPr>
            <a:xfrm>
              <a:off x="2129725" y="1036225"/>
              <a:ext cx="15405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모바일 로봇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8" name="Google Shape;178;p19"/>
            <p:cNvGrpSpPr/>
            <p:nvPr/>
          </p:nvGrpSpPr>
          <p:grpSpPr>
            <a:xfrm>
              <a:off x="3355900" y="1607234"/>
              <a:ext cx="2194603" cy="4458850"/>
              <a:chOff x="228600" y="1599700"/>
              <a:chExt cx="2194603" cy="4458850"/>
            </a:xfrm>
          </p:grpSpPr>
          <p:sp>
            <p:nvSpPr>
              <p:cNvPr id="179" name="Google Shape;179;p19"/>
              <p:cNvSpPr/>
              <p:nvPr/>
            </p:nvSpPr>
            <p:spPr>
              <a:xfrm>
                <a:off x="314475" y="2604025"/>
                <a:ext cx="1761600" cy="316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odroid XU4</a:t>
                </a:r>
                <a:endParaRPr sz="1200"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814425" y="1599700"/>
                <a:ext cx="663000" cy="5091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Depth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카메라</a:t>
                </a:r>
                <a:endParaRPr sz="1200"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811788" y="2125150"/>
                <a:ext cx="252600" cy="4527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 txBox="1"/>
              <p:nvPr/>
            </p:nvSpPr>
            <p:spPr>
              <a:xfrm>
                <a:off x="274291" y="2004625"/>
                <a:ext cx="6630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Malgun Gothic"/>
                    <a:ea typeface="Malgun Gothic"/>
                    <a:cs typeface="Malgun Gothic"/>
                    <a:sym typeface="Malgun Gothic"/>
                  </a:rPr>
                  <a:t>RGB Image</a:t>
                </a:r>
                <a:endParaRPr sz="12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" name="Google Shape;183;p19"/>
              <p:cNvSpPr txBox="1"/>
              <p:nvPr/>
            </p:nvSpPr>
            <p:spPr>
              <a:xfrm>
                <a:off x="1330820" y="2051366"/>
                <a:ext cx="6630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Malgun Gothic"/>
                    <a:ea typeface="Malgun Gothic"/>
                    <a:cs typeface="Malgun Gothic"/>
                    <a:sym typeface="Malgun Gothic"/>
                  </a:rPr>
                  <a:t>Depth Data</a:t>
                </a:r>
                <a:endParaRPr sz="12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49850" y="5605850"/>
                <a:ext cx="964500" cy="452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디스플레이</a:t>
                </a:r>
                <a:endParaRPr sz="1200"/>
              </a:p>
            </p:txBody>
          </p:sp>
          <p:sp>
            <p:nvSpPr>
              <p:cNvPr id="185" name="Google Shape;185;p19"/>
              <p:cNvSpPr txBox="1"/>
              <p:nvPr/>
            </p:nvSpPr>
            <p:spPr>
              <a:xfrm>
                <a:off x="697700" y="5290500"/>
                <a:ext cx="512700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Malgun Gothic"/>
                    <a:ea typeface="Malgun Gothic"/>
                    <a:cs typeface="Malgun Gothic"/>
                    <a:sym typeface="Malgun Gothic"/>
                  </a:rPr>
                  <a:t>광고</a:t>
                </a:r>
                <a:endParaRPr sz="12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228600" y="3430588"/>
                <a:ext cx="957600" cy="678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RGB Image의 Face 인식 </a:t>
                </a:r>
                <a:endParaRPr sz="1200"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49850" y="4555800"/>
                <a:ext cx="957600" cy="678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gender, age 정보 추출</a:t>
                </a:r>
                <a:endParaRPr sz="1200"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1279616" y="3441720"/>
                <a:ext cx="843900" cy="678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Depth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SLAM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알고리즘</a:t>
                </a:r>
                <a:endParaRPr sz="1200"/>
              </a:p>
            </p:txBody>
          </p:sp>
          <p:sp>
            <p:nvSpPr>
              <p:cNvPr id="189" name="Google Shape;189;p19"/>
              <p:cNvSpPr txBox="1"/>
              <p:nvPr/>
            </p:nvSpPr>
            <p:spPr>
              <a:xfrm>
                <a:off x="1713403" y="2881041"/>
                <a:ext cx="7098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Malgun Gothic"/>
                    <a:ea typeface="Malgun Gothic"/>
                    <a:cs typeface="Malgun Gothic"/>
                    <a:sym typeface="Malgun Gothic"/>
                  </a:rPr>
                  <a:t>Depth Data</a:t>
                </a:r>
                <a:endParaRPr sz="12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1317425" y="4560856"/>
                <a:ext cx="843900" cy="6786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Mapping</a:t>
                </a:r>
                <a:endParaRPr sz="12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지도작성</a:t>
                </a:r>
                <a:endParaRPr sz="1200"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518295" y="5243289"/>
                <a:ext cx="252600" cy="3651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1174288" y="2134375"/>
                <a:ext cx="252600" cy="4527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508738" y="2947000"/>
                <a:ext cx="252600" cy="4527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1523338" y="2937775"/>
                <a:ext cx="252600" cy="4527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519675" y="4132400"/>
                <a:ext cx="252600" cy="3651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1548475" y="4148074"/>
                <a:ext cx="252600" cy="3810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7" name="Google Shape;197;p19"/>
              <p:cNvCxnSpPr>
                <a:endCxn id="179" idx="3"/>
              </p:cNvCxnSpPr>
              <p:nvPr/>
            </p:nvCxnSpPr>
            <p:spPr>
              <a:xfrm rot="-5400000" flipH="1">
                <a:off x="1324425" y="2010775"/>
                <a:ext cx="900600" cy="602700"/>
              </a:xfrm>
              <a:prstGeom prst="bentConnector4">
                <a:avLst>
                  <a:gd name="adj1" fmla="val 3"/>
                  <a:gd name="adj2" fmla="val 117791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8" name="Google Shape;198;p19"/>
              <p:cNvSpPr txBox="1"/>
              <p:nvPr/>
            </p:nvSpPr>
            <p:spPr>
              <a:xfrm>
                <a:off x="1461075" y="1601350"/>
                <a:ext cx="840900" cy="31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Malgun Gothic"/>
                    <a:ea typeface="Malgun Gothic"/>
                    <a:cs typeface="Malgun Gothic"/>
                    <a:sym typeface="Malgun Gothic"/>
                  </a:rPr>
                  <a:t>USB 3.0</a:t>
                </a:r>
                <a:endParaRPr sz="12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9" name="Google Shape;199;p19"/>
            <p:cNvSpPr/>
            <p:nvPr/>
          </p:nvSpPr>
          <p:spPr>
            <a:xfrm>
              <a:off x="2196699" y="2679525"/>
              <a:ext cx="1159200" cy="2040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2332762" y="2410455"/>
              <a:ext cx="8409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algun Gothic"/>
                  <a:ea typeface="Malgun Gothic"/>
                  <a:cs typeface="Malgun Gothic"/>
                  <a:sym typeface="Malgun Gothic"/>
                </a:rPr>
                <a:t>rosserial</a:t>
              </a:r>
              <a:endParaRPr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1" name="Google Shape;201;p19"/>
            <p:cNvGrpSpPr/>
            <p:nvPr/>
          </p:nvGrpSpPr>
          <p:grpSpPr>
            <a:xfrm>
              <a:off x="381000" y="1607234"/>
              <a:ext cx="1761600" cy="3010491"/>
              <a:chOff x="381000" y="1607234"/>
              <a:chExt cx="1761600" cy="3010491"/>
            </a:xfrm>
          </p:grpSpPr>
          <p:grpSp>
            <p:nvGrpSpPr>
              <p:cNvPr id="202" name="Google Shape;202;p19"/>
              <p:cNvGrpSpPr/>
              <p:nvPr/>
            </p:nvGrpSpPr>
            <p:grpSpPr>
              <a:xfrm>
                <a:off x="381000" y="2645770"/>
                <a:ext cx="1761600" cy="1971955"/>
                <a:chOff x="3547600" y="2623120"/>
                <a:chExt cx="1761600" cy="1971955"/>
              </a:xfrm>
            </p:grpSpPr>
            <p:sp>
              <p:nvSpPr>
                <p:cNvPr id="203" name="Google Shape;203;p19"/>
                <p:cNvSpPr/>
                <p:nvPr/>
              </p:nvSpPr>
              <p:spPr>
                <a:xfrm>
                  <a:off x="3547600" y="2623120"/>
                  <a:ext cx="1761600" cy="3168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/>
                    <a:t>Arduino Mega</a:t>
                  </a:r>
                  <a:endParaRPr sz="1200"/>
                </a:p>
              </p:txBody>
            </p:sp>
            <p:sp>
              <p:nvSpPr>
                <p:cNvPr id="204" name="Google Shape;204;p19"/>
                <p:cNvSpPr/>
                <p:nvPr/>
              </p:nvSpPr>
              <p:spPr>
                <a:xfrm>
                  <a:off x="3739000" y="3472475"/>
                  <a:ext cx="1226400" cy="11226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Encoder geared motor</a:t>
                  </a:r>
                  <a:endParaRPr/>
                </a:p>
              </p:txBody>
            </p:sp>
            <p:sp>
              <p:nvSpPr>
                <p:cNvPr id="205" name="Google Shape;205;p19"/>
                <p:cNvSpPr/>
                <p:nvPr/>
              </p:nvSpPr>
              <p:spPr>
                <a:xfrm>
                  <a:off x="4239088" y="2973725"/>
                  <a:ext cx="252600" cy="4527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19"/>
                <p:cNvSpPr txBox="1"/>
                <p:nvPr/>
              </p:nvSpPr>
              <p:spPr>
                <a:xfrm>
                  <a:off x="4415500" y="3009700"/>
                  <a:ext cx="840900" cy="31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모터제어</a:t>
                  </a:r>
                  <a:endParaRPr sz="1200"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07" name="Google Shape;207;p19"/>
              <p:cNvSpPr/>
              <p:nvPr/>
            </p:nvSpPr>
            <p:spPr>
              <a:xfrm>
                <a:off x="779550" y="1607234"/>
                <a:ext cx="964500" cy="452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초음파센서</a:t>
                </a:r>
                <a:endParaRPr sz="1200"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095304" y="2113114"/>
                <a:ext cx="252600" cy="4527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 txBox="1"/>
              <p:nvPr/>
            </p:nvSpPr>
            <p:spPr>
              <a:xfrm>
                <a:off x="1282811" y="2194450"/>
                <a:ext cx="840900" cy="31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Malgun Gothic"/>
                    <a:ea typeface="Malgun Gothic"/>
                    <a:cs typeface="Malgun Gothic"/>
                    <a:sym typeface="Malgun Gothic"/>
                  </a:rPr>
                  <a:t>거리측정</a:t>
                </a:r>
                <a:endParaRPr sz="12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10" name="Google Shape;210;p19"/>
            <p:cNvSpPr/>
            <p:nvPr/>
          </p:nvSpPr>
          <p:spPr>
            <a:xfrm>
              <a:off x="6514800" y="977800"/>
              <a:ext cx="5237400" cy="5636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9"/>
            <p:cNvSpPr txBox="1"/>
            <p:nvPr/>
          </p:nvSpPr>
          <p:spPr>
            <a:xfrm>
              <a:off x="8322175" y="1036225"/>
              <a:ext cx="15405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ROS Master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(Laptop)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5518675" y="3610300"/>
              <a:ext cx="964500" cy="452700"/>
            </a:xfrm>
            <a:prstGeom prst="leftRightArrow">
              <a:avLst>
                <a:gd name="adj1" fmla="val 30828"/>
                <a:gd name="adj2" fmla="val 5414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 txBox="1"/>
            <p:nvPr/>
          </p:nvSpPr>
          <p:spPr>
            <a:xfrm>
              <a:off x="5509330" y="3154695"/>
              <a:ext cx="10380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Malgun Gothic"/>
                  <a:ea typeface="Malgun Gothic"/>
                  <a:cs typeface="Malgun Gothic"/>
                  <a:sym typeface="Malgun Gothic"/>
                </a:rPr>
                <a:t>AccessPoint(wifi)</a:t>
              </a:r>
              <a:endParaRPr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4" name="Google Shape;214;p19"/>
            <p:cNvGrpSpPr/>
            <p:nvPr/>
          </p:nvGrpSpPr>
          <p:grpSpPr>
            <a:xfrm>
              <a:off x="7152734" y="1836674"/>
              <a:ext cx="4058875" cy="3923166"/>
              <a:chOff x="7747125" y="2209325"/>
              <a:chExt cx="2807550" cy="2637600"/>
            </a:xfrm>
          </p:grpSpPr>
          <p:sp>
            <p:nvSpPr>
              <p:cNvPr id="215" name="Google Shape;215;p19"/>
              <p:cNvSpPr txBox="1"/>
              <p:nvPr/>
            </p:nvSpPr>
            <p:spPr>
              <a:xfrm>
                <a:off x="9395475" y="3154700"/>
                <a:ext cx="1159200" cy="50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Malgun Gothic"/>
                    <a:ea typeface="Malgun Gothic"/>
                    <a:cs typeface="Malgun Gothic"/>
                    <a:sym typeface="Malgun Gothic"/>
                  </a:rPr>
                  <a:t>지도작성 시각화 확인</a:t>
                </a:r>
                <a:endParaRPr sz="120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6" name="Google Shape;216;p19"/>
              <p:cNvGrpSpPr/>
              <p:nvPr/>
            </p:nvGrpSpPr>
            <p:grpSpPr>
              <a:xfrm>
                <a:off x="7747125" y="2209325"/>
                <a:ext cx="2690600" cy="2637600"/>
                <a:chOff x="7747125" y="2254450"/>
                <a:chExt cx="2690600" cy="2637600"/>
              </a:xfrm>
            </p:grpSpPr>
            <p:sp>
              <p:nvSpPr>
                <p:cNvPr id="217" name="Google Shape;217;p19"/>
                <p:cNvSpPr/>
                <p:nvPr/>
              </p:nvSpPr>
              <p:spPr>
                <a:xfrm>
                  <a:off x="7747125" y="3998650"/>
                  <a:ext cx="1038000" cy="8934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모바일 로봇 제어</a:t>
                  </a:r>
                  <a:endParaRPr/>
                </a:p>
              </p:txBody>
            </p:sp>
            <p:grpSp>
              <p:nvGrpSpPr>
                <p:cNvPr id="218" name="Google Shape;218;p19"/>
                <p:cNvGrpSpPr/>
                <p:nvPr/>
              </p:nvGrpSpPr>
              <p:grpSpPr>
                <a:xfrm>
                  <a:off x="7747125" y="2254450"/>
                  <a:ext cx="2690600" cy="2637600"/>
                  <a:chOff x="7095775" y="1919600"/>
                  <a:chExt cx="2690600" cy="2637600"/>
                </a:xfrm>
              </p:grpSpPr>
              <p:sp>
                <p:nvSpPr>
                  <p:cNvPr id="219" name="Google Shape;219;p19"/>
                  <p:cNvSpPr/>
                  <p:nvPr/>
                </p:nvSpPr>
                <p:spPr>
                  <a:xfrm>
                    <a:off x="7095775" y="1919600"/>
                    <a:ext cx="1038000" cy="893400"/>
                  </a:xfrm>
                  <a:prstGeom prst="rect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/>
                      <a:t>roscore</a:t>
                    </a:r>
                    <a:endParaRPr/>
                  </a:p>
                </p:txBody>
              </p:sp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8748375" y="1919600"/>
                    <a:ext cx="1038000" cy="893400"/>
                  </a:xfrm>
                  <a:prstGeom prst="rect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/>
                      <a:t>rviz</a:t>
                    </a:r>
                    <a:endParaRPr/>
                  </a:p>
                </p:txBody>
              </p:sp>
              <p:sp>
                <p:nvSpPr>
                  <p:cNvPr id="221" name="Google Shape;221;p19"/>
                  <p:cNvSpPr txBox="1"/>
                  <p:nvPr/>
                </p:nvSpPr>
                <p:spPr>
                  <a:xfrm>
                    <a:off x="7106350" y="2857925"/>
                    <a:ext cx="1038000" cy="509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200">
                        <a:latin typeface="Malgun Gothic"/>
                        <a:ea typeface="Malgun Gothic"/>
                        <a:cs typeface="Malgun Gothic"/>
                        <a:sym typeface="Malgun Gothic"/>
                      </a:rPr>
                      <a:t>ros master 구동</a:t>
                    </a:r>
                    <a:endParaRPr sz="1200"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8738075" y="3663800"/>
                    <a:ext cx="1038000" cy="893400"/>
                  </a:xfrm>
                  <a:prstGeom prst="rect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/>
                      <a:t>모바일 로봇 모니터링</a:t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4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660" name="Google Shape;6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50" y="218425"/>
            <a:ext cx="7581900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666" name="Google Shape;6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825" y="152400"/>
            <a:ext cx="5492126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126" y="152400"/>
            <a:ext cx="381305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5"/>
          <p:cNvSpPr/>
          <p:nvPr/>
        </p:nvSpPr>
        <p:spPr>
          <a:xfrm>
            <a:off x="1716875" y="5391850"/>
            <a:ext cx="2933700" cy="1698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5"/>
          <p:cNvSpPr/>
          <p:nvPr/>
        </p:nvSpPr>
        <p:spPr>
          <a:xfrm>
            <a:off x="4002800" y="4792100"/>
            <a:ext cx="1600500" cy="479100"/>
          </a:xfrm>
          <a:prstGeom prst="wedgeRoundRectCallout">
            <a:avLst>
              <a:gd name="adj1" fmla="val -33101"/>
              <a:gd name="adj2" fmla="val 740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DB에 저장할 데이터</a:t>
            </a:r>
            <a:endParaRPr sz="1200"/>
          </a:p>
        </p:txBody>
      </p:sp>
      <p:sp>
        <p:nvSpPr>
          <p:cNvPr id="670" name="Google Shape;670;p65"/>
          <p:cNvSpPr txBox="1"/>
          <p:nvPr/>
        </p:nvSpPr>
        <p:spPr>
          <a:xfrm>
            <a:off x="94325" y="235825"/>
            <a:ext cx="10659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source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code 1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65"/>
          <p:cNvSpPr txBox="1"/>
          <p:nvPr/>
        </p:nvSpPr>
        <p:spPr>
          <a:xfrm>
            <a:off x="94325" y="783025"/>
            <a:ext cx="10659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얼굴 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특징 분류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677" name="Google Shape;6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25" y="152400"/>
            <a:ext cx="5022701" cy="554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325" y="152400"/>
            <a:ext cx="6239425" cy="7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876" y="1204775"/>
            <a:ext cx="4096300" cy="30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6"/>
          <p:cNvSpPr txBox="1"/>
          <p:nvPr/>
        </p:nvSpPr>
        <p:spPr>
          <a:xfrm>
            <a:off x="94325" y="235825"/>
            <a:ext cx="10659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source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code 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66"/>
          <p:cNvSpPr txBox="1"/>
          <p:nvPr/>
        </p:nvSpPr>
        <p:spPr>
          <a:xfrm>
            <a:off x="94325" y="1028300"/>
            <a:ext cx="10659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DB에서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불어오기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2" name="Google Shape;68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25" y="5829925"/>
            <a:ext cx="11850299" cy="8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6"/>
          <p:cNvSpPr/>
          <p:nvPr/>
        </p:nvSpPr>
        <p:spPr>
          <a:xfrm>
            <a:off x="7115775" y="5218600"/>
            <a:ext cx="1817700" cy="479100"/>
          </a:xfrm>
          <a:prstGeom prst="wedgeRoundRectCallout">
            <a:avLst>
              <a:gd name="adj1" fmla="val -33101"/>
              <a:gd name="adj2" fmla="val 740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DB에서 불러온 데이터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7"/>
          <p:cNvSpPr/>
          <p:nvPr/>
        </p:nvSpPr>
        <p:spPr>
          <a:xfrm>
            <a:off x="-300" y="1990755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1">
                <a:latin typeface="Malgun Gothic"/>
                <a:ea typeface="Malgun Gothic"/>
                <a:cs typeface="Malgun Gothic"/>
                <a:sym typeface="Malgun Gothic"/>
              </a:rPr>
              <a:t>Video Display_openCV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67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8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695" name="Google Shape;69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975275"/>
            <a:ext cx="7280475" cy="40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575" y="975275"/>
            <a:ext cx="437717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8"/>
          <p:cNvSpPr txBox="1"/>
          <p:nvPr/>
        </p:nvSpPr>
        <p:spPr>
          <a:xfrm>
            <a:off x="280550" y="358475"/>
            <a:ext cx="50655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openCV를 이용한 동영상 실행 예제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9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703" name="Google Shape;7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645" y="167150"/>
            <a:ext cx="9889630" cy="527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75" y="2571750"/>
            <a:ext cx="4622058" cy="37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9"/>
          <p:cNvSpPr txBox="1"/>
          <p:nvPr/>
        </p:nvSpPr>
        <p:spPr>
          <a:xfrm>
            <a:off x="174075" y="266050"/>
            <a:ext cx="1389300" cy="20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웹캠으로 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이미지 캡쳐 후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API 테스트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#openCV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69"/>
          <p:cNvSpPr/>
          <p:nvPr/>
        </p:nvSpPr>
        <p:spPr>
          <a:xfrm>
            <a:off x="1993650" y="676975"/>
            <a:ext cx="2346300" cy="109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0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712" name="Google Shape;7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425" y="438800"/>
            <a:ext cx="9654725" cy="59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0"/>
          <p:cNvSpPr txBox="1"/>
          <p:nvPr/>
        </p:nvSpPr>
        <p:spPr>
          <a:xfrm>
            <a:off x="118250" y="438800"/>
            <a:ext cx="2364900" cy="23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API로 특징 분류 후 관련 동영상 실행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-&gt; 캡처, 특징 분류,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 관련 영상 실행까지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pipeline은 구현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-&gt; 광고 선택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알고리즘 구현 필요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70"/>
          <p:cNvSpPr/>
          <p:nvPr/>
        </p:nvSpPr>
        <p:spPr>
          <a:xfrm>
            <a:off x="3188100" y="1415125"/>
            <a:ext cx="1079700" cy="1140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3"/>
          <p:cNvSpPr/>
          <p:nvPr/>
        </p:nvSpPr>
        <p:spPr>
          <a:xfrm>
            <a:off x="-300" y="1990755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1">
                <a:latin typeface="Malgun Gothic"/>
                <a:ea typeface="Malgun Gothic"/>
                <a:cs typeface="Malgun Gothic"/>
                <a:sym typeface="Malgun Gothic"/>
              </a:rPr>
              <a:t>Video Display_MoviePy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p73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4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738" name="Google Shape;738;p74"/>
          <p:cNvSpPr txBox="1"/>
          <p:nvPr/>
        </p:nvSpPr>
        <p:spPr>
          <a:xfrm>
            <a:off x="160725" y="281250"/>
            <a:ext cx="4915800" cy="10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openCV로 동영상을 재생할 경우 프레임 단위로 재생하기 때문에 소리가 나오지 않는 문제점이 있음.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 점을 해결하기 위해 MoviePy와 pygame를 사용함.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74"/>
          <p:cNvSpPr txBox="1"/>
          <p:nvPr/>
        </p:nvSpPr>
        <p:spPr>
          <a:xfrm>
            <a:off x="381000" y="1677875"/>
            <a:ext cx="10407600" cy="5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https://github.com/Zulko/moviepy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https://github.com/Zulko/moviepy/issues/547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https://potensj.tistory.com/73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https://stackoverflow.com/questions/41760385/how-can-i-play-a-mp4-movie-using-moviepy-and-pygame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http://blog.naver.com/PostView.nhn?blogId=dsz08082&amp;logNo=221373412901&amp;parentCategoryNo=&amp;categoryNo=96&amp;viewDate=&amp;isShowPopularPosts=false&amp;from=postView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https://zulko.github.io/moviepy/getting_started/quick_presentation.html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https://github.com/Zulko/moviepy/issues/911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https://yujuwon.tistory.com/entry/python%EC%97%90%EC%84%9C-%EB%8F%99%EC%98%81%EC%83%81-%EC%B2%98%EB%A6%AC%ED%95%98%EA%B8%B0</a:t>
            </a:r>
            <a:endParaRPr/>
          </a:p>
        </p:txBody>
      </p:sp>
      <p:sp>
        <p:nvSpPr>
          <p:cNvPr id="740" name="Google Shape;740;p74"/>
          <p:cNvSpPr txBox="1"/>
          <p:nvPr/>
        </p:nvSpPr>
        <p:spPr>
          <a:xfrm>
            <a:off x="40175" y="1218900"/>
            <a:ext cx="32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Reference: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7"/>
          <p:cNvSpPr/>
          <p:nvPr/>
        </p:nvSpPr>
        <p:spPr>
          <a:xfrm>
            <a:off x="-300" y="2103930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>
                <a:latin typeface="Malgun Gothic"/>
                <a:ea typeface="Malgun Gothic"/>
                <a:cs typeface="Malgun Gothic"/>
                <a:sym typeface="Malgun Gothic"/>
              </a:rPr>
              <a:t>19년 상반기 캡스톤 경진대회</a:t>
            </a:r>
            <a:endParaRPr sz="2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77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/>
          <p:nvPr/>
        </p:nvSpPr>
        <p:spPr>
          <a:xfrm>
            <a:off x="-300" y="2452980"/>
            <a:ext cx="12192600" cy="2088600"/>
          </a:xfrm>
          <a:prstGeom prst="rect">
            <a:avLst/>
          </a:prstGeom>
          <a:solidFill>
            <a:srgbClr val="B4C6E7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None/>
            </a:pPr>
            <a:r>
              <a:rPr lang="en-US" sz="2800" b="1">
                <a:latin typeface="Malgun Gothic"/>
                <a:ea typeface="Malgun Gothic"/>
                <a:cs typeface="Malgun Gothic"/>
                <a:sym typeface="Malgun Gothic"/>
              </a:rPr>
              <a:t>H/W Product.</a:t>
            </a:r>
            <a:endParaRPr sz="10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20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8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764" name="Google Shape;7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4914900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00" y="152400"/>
            <a:ext cx="4914900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771" name="Google Shape;7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3686174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974" y="152400"/>
            <a:ext cx="3686174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0549" y="152400"/>
            <a:ext cx="3829050" cy="287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0549" y="3176588"/>
            <a:ext cx="3829050" cy="287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0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781" name="Google Shape;7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275" y="152400"/>
            <a:ext cx="368617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375" y="152400"/>
            <a:ext cx="3686175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1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789" name="Google Shape;7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25" y="84350"/>
            <a:ext cx="368617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275" y="84350"/>
            <a:ext cx="3686175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2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796" name="Google Shape;79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50" y="112200"/>
            <a:ext cx="8194601" cy="46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7250" y="152400"/>
            <a:ext cx="3482349" cy="6190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284375"/>
            <a:ext cx="4525762" cy="35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275" y="61950"/>
            <a:ext cx="7599299" cy="43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725" y="388225"/>
            <a:ext cx="2705900" cy="20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101425" y="2356500"/>
            <a:ext cx="41058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제품명: NEXUS-15001B 3WD 48mm 옴니휠 로봇플랫폼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가격: 163,900원(부가세,배송비포함)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426" y="915025"/>
            <a:ext cx="5194825" cy="56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/>
        </p:nvSpPr>
        <p:spPr>
          <a:xfrm>
            <a:off x="2160225" y="6301425"/>
            <a:ext cx="3848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7"/>
              </a:rPr>
              <a:t>https://eleparts.co.kr/goods/view?no=3233291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2113075" y="6490100"/>
            <a:ext cx="59805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8"/>
              </a:rPr>
              <a:t>https://github.com/lupusorina/nexus-robots/blob/master/demo-code/demo-code.ino</a:t>
            </a:r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25" y="293925"/>
            <a:ext cx="3394500" cy="20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161825" y="2298550"/>
            <a:ext cx="42531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제품명: Arduino Mega 2560(R3)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가격: 46,390원(부가세,배송비포함)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8" name="Google Shape;2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175" y="482575"/>
            <a:ext cx="6428025" cy="55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3"/>
          <p:cNvSpPr txBox="1"/>
          <p:nvPr/>
        </p:nvSpPr>
        <p:spPr>
          <a:xfrm>
            <a:off x="0" y="5973500"/>
            <a:ext cx="51882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http://www.devicemart.co.kr/goods/view?no=34405</a:t>
            </a:r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25" y="359925"/>
            <a:ext cx="2271950" cy="22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4"/>
          <p:cNvSpPr txBox="1"/>
          <p:nvPr/>
        </p:nvSpPr>
        <p:spPr>
          <a:xfrm>
            <a:off x="171250" y="2760775"/>
            <a:ext cx="42999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제품명: 50W DC 모터 드라이버 디지털 입력 (DCMD-50-D)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가격: 41,800원(부가세,배송비포함)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x3: 125,400원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925" y="0"/>
            <a:ext cx="5286007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0" y="5996375"/>
            <a:ext cx="4358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https://eleparts.co.kr/goods/view?no=3251764</a:t>
            </a:r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0" y="209000"/>
            <a:ext cx="2554950" cy="25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/>
          <p:nvPr/>
        </p:nvSpPr>
        <p:spPr>
          <a:xfrm>
            <a:off x="161825" y="3119250"/>
            <a:ext cx="49794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제품명: EFM네트웍스 아이피타임 A3004NS-M 기가비트 와이파이 유무선 공유기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가격: 60,500원(부가세,배송비포함)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950" y="3520075"/>
            <a:ext cx="8103624" cy="29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/>
          <p:nvPr/>
        </p:nvSpPr>
        <p:spPr>
          <a:xfrm>
            <a:off x="0" y="5927075"/>
            <a:ext cx="60939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https://smartstore.naver.com/nk2114/products/651799088</a:t>
            </a:r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ldNum" idx="12"/>
          </p:nvPr>
        </p:nvSpPr>
        <p:spPr>
          <a:xfrm>
            <a:off x="0" y="6356363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Microsoft Office PowerPoint</Application>
  <PresentationFormat>와이드스크린</PresentationFormat>
  <Paragraphs>253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영기</cp:lastModifiedBy>
  <cp:revision>2</cp:revision>
  <dcterms:modified xsi:type="dcterms:W3CDTF">2019-06-10T03:39:28Z</dcterms:modified>
</cp:coreProperties>
</file>